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C75-C14D-4B37-9EB7-0B0D56D932A5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674-BCCF-4B21-B2B6-F5F97030ED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86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C75-C14D-4B37-9EB7-0B0D56D932A5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674-BCCF-4B21-B2B6-F5F97030ED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2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C75-C14D-4B37-9EB7-0B0D56D932A5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674-BCCF-4B21-B2B6-F5F97030ED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229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C75-C14D-4B37-9EB7-0B0D56D932A5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674-BCCF-4B21-B2B6-F5F97030ED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468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C75-C14D-4B37-9EB7-0B0D56D932A5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674-BCCF-4B21-B2B6-F5F97030ED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65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C75-C14D-4B37-9EB7-0B0D56D932A5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674-BCCF-4B21-B2B6-F5F97030ED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147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C75-C14D-4B37-9EB7-0B0D56D932A5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674-BCCF-4B21-B2B6-F5F97030ED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08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C75-C14D-4B37-9EB7-0B0D56D932A5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674-BCCF-4B21-B2B6-F5F97030ED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56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C75-C14D-4B37-9EB7-0B0D56D932A5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674-BCCF-4B21-B2B6-F5F97030ED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219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C75-C14D-4B37-9EB7-0B0D56D932A5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674-BCCF-4B21-B2B6-F5F97030ED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89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0C75-C14D-4B37-9EB7-0B0D56D932A5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674-BCCF-4B21-B2B6-F5F97030ED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6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00C75-C14D-4B37-9EB7-0B0D56D932A5}" type="datetimeFigureOut">
              <a:rPr lang="es-MX" smtClean="0"/>
              <a:t>27/08/2016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8674-BCCF-4B21-B2B6-F5F97030ED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14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87425" y="6619875"/>
            <a:ext cx="6398134" cy="1803553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26" name="Picture 2" descr="http://files.laverdadcomprobada.webnode.mx/200000259-35f1536e81/IDC%2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 descr="http://files.laverdadcomprobada.webnode.mx/200000254-3ae893be54/IDC%20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2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 descr="http://files.laverdadcomprobada.webnode.mx/200000255-0c0720cfef/IDC%209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6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 descr="http://files.laverdadcomprobada.webnode.mx/200000256-39e913ae52/IDC%209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1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 descr="http://files.laverdadcomprobada.webnode.mx/200000257-7b4e87c4cd/IDC%20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9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 descr="http://files.laverdadcomprobada.webnode.mx/200000258-63da664d37/IDC%209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6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files.laverdadcomprobada.webnode.mx/200000246-d16cbd2690/IDC%2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6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http://files.laverdadcomprobada.webnode.mx/200000247-b41e2b5194/IDC%2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http://files.laverdadcomprobada.webnode.mx/200000248-98c4599c08/IDC%20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2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http://files.laverdadcomprobada.webnode.mx/200000249-1eac71fa76/IDC%2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http://files.laverdadcomprobada.webnode.mx/200000250-bae95bbe32/IDC%2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2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 descr="http://files.laverdadcomprobada.webnode.mx/200000251-e2ec6e3e6a/IDC%20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2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http://files.laverdadcomprobada.webnode.mx/200000252-86219871f6/IDC%20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 descr="http://files.laverdadcomprobada.webnode.mx/200000253-f282df37d1/IDC%20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17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central</dc:creator>
  <cp:lastModifiedBy>central</cp:lastModifiedBy>
  <cp:revision>1</cp:revision>
  <dcterms:created xsi:type="dcterms:W3CDTF">2016-08-28T00:07:26Z</dcterms:created>
  <dcterms:modified xsi:type="dcterms:W3CDTF">2016-08-28T00:12:10Z</dcterms:modified>
</cp:coreProperties>
</file>