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01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2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74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62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2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7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28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62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67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0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A20E-4416-4411-A03C-9EB04D7CFB79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79F7-D32B-460D-B6C8-52AF77F2D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287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files.laverdadcomprobada.webnode.mx/200000233-04100050b2/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5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 descr="http://files.laverdadcomprobada.webnode.mx/200000242-d3f9bd4f01/c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5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 descr="http://files.laverdadcomprobada.webnode.mx/200000243-c261bc35a1/c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2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files.laverdadcomprobada.webnode.mx/200000234-9d6029e575/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8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http://files.laverdadcomprobada.webnode.mx/200000235-86e7087de8/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9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http://files.laverdadcomprobada.webnode.mx/200000236-14a30159e2/c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0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://files.laverdadcomprobada.webnode.mx/200000237-1c6de1d679/c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1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1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http://files.laverdadcomprobada.webnode.mx/200000238-7b2417c1fe/c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 descr="http://files.laverdadcomprobada.webnode.mx/200000239-57fb958f36/c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9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http://files.laverdadcomprobada.webnode.mx/200000245-46de147d8b/c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9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 descr="http://files.laverdadcomprobada.webnode.mx/200000241-6a8126b7cb/c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8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central</dc:creator>
  <cp:lastModifiedBy>central</cp:lastModifiedBy>
  <cp:revision>1</cp:revision>
  <dcterms:created xsi:type="dcterms:W3CDTF">2016-08-27T23:59:35Z</dcterms:created>
  <dcterms:modified xsi:type="dcterms:W3CDTF">2016-08-28T00:03:23Z</dcterms:modified>
</cp:coreProperties>
</file>