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33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34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93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37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57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35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6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05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1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7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605A-2F86-4E00-AAE8-54D94EA7AD83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9B49-A60A-4BC6-9ECD-E4EBA7F20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2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files.laverdadcomprobada.webnode.mx/200000162-65266661fd/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2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http://files.laverdadcomprobada.webnode.mx/200000171-4ca344d9c7/V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http://files.laverdadcomprobada.webnode.mx/200000172-c6b59c7af1/V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7928"/>
            <a:ext cx="9144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 descr="http://files.laverdadcomprobada.webnode.mx/200000173-bfda2c0d31/V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 descr="http://files.laverdadcomprobada.webnode.mx/200000174-b131cb22be/V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 descr="http://files.laverdadcomprobada.webnode.mx/200000175-4aa344b9dd/V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 descr="http://files.laverdadcomprobada.webnode.mx/200000176-313b632322/V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566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 descr="http://files.laverdadcomprobada.webnode.mx/200000177-d82ffd9282/V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files.laverdadcomprobada.webnode.mx/200000163-8463f855a4/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8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http://files.laverdadcomprobada.webnode.mx/200000164-603be61371/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"/>
            <a:ext cx="9144000" cy="68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5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http://files.laverdadcomprobada.webnode.mx/200000165-79a037a981/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3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files.laverdadcomprobada.webnode.mx/200000166-017da02787/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files.laverdadcomprobada.webnode.mx/200000167-72c0673ba0/V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http://files.laverdadcomprobada.webnode.mx/200000168-9db729eb0e/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http://files.laverdadcomprobada.webnode.mx/200000169-25949268f4/V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http://files.laverdadcomprobada.webnode.mx/200000170-6ed126fcc7/V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Presentación en pantalla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central</dc:creator>
  <cp:lastModifiedBy>central</cp:lastModifiedBy>
  <cp:revision>1</cp:revision>
  <dcterms:created xsi:type="dcterms:W3CDTF">2016-08-27T23:49:35Z</dcterms:created>
  <dcterms:modified xsi:type="dcterms:W3CDTF">2016-08-27T23:57:11Z</dcterms:modified>
</cp:coreProperties>
</file>